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2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785" autoAdjust="0"/>
    <p:restoredTop sz="94660"/>
  </p:normalViewPr>
  <p:slideViewPr>
    <p:cSldViewPr snapToGrid="0">
      <p:cViewPr varScale="1">
        <p:scale>
          <a:sx n="76" d="100"/>
          <a:sy n="76" d="100"/>
        </p:scale>
        <p:origin x="64" y="7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8573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9693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3609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 dirty="0"/>
              <a:t>Cliquez pour modifier les styles du texte </a:t>
            </a:r>
            <a:r>
              <a:rPr lang="fr-FR"/>
              <a:t>du masque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1681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 marL="457200" indent="0">
              <a:buNone/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002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 / beauco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 marL="457200" indent="0">
              <a:buNone/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4028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6353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marL="0" indent="0" algn="ctr">
              <a:buNone/>
              <a:defRPr sz="6000"/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0010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7396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3084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57377"/>
            <a:ext cx="3868340" cy="4332286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57377"/>
            <a:ext cx="3887391" cy="4332286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8268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2104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156" y="357033"/>
            <a:ext cx="8432194" cy="5769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571500" marR="0" lvl="0" indent="-5715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5309" y="1322773"/>
            <a:ext cx="8320041" cy="4854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219436-D0A7-4E06-916E-1C73B6BE4C46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4908" y="6492875"/>
            <a:ext cx="7190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A6E2E5-8F65-4757-A689-3EF96C937AFA}" type="slidenum">
              <a:rPr lang="fr-FR" smtClean="0"/>
              <a:t>‹N°›</a:t>
            </a:fld>
            <a:endParaRPr lang="fr-FR" dirty="0"/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BE40B670-9BA5-640D-7016-51B818462684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B2F1319C-A0F4-E41E-9295-8DBE81E1FDBF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36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EEDA4F8-ECB0-C915-27F7-77DA4B6048DF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4517F602-15CB-EB27-B880-92DF5A835AF8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247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2" r:id="rId2"/>
    <p:sldLayoutId id="2147483672" r:id="rId3"/>
    <p:sldLayoutId id="2147483667" r:id="rId4"/>
    <p:sldLayoutId id="2147483661" r:id="rId5"/>
    <p:sldLayoutId id="2147483663" r:id="rId6"/>
    <p:sldLayoutId id="2147483664" r:id="rId7"/>
    <p:sldLayoutId id="2147483665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marL="571500" indent="-571500" algn="l" defTabSz="914400" rtl="0" eaLnBrk="1" latinLnBrk="0" hangingPunct="1">
        <a:lnSpc>
          <a:spcPct val="90000"/>
        </a:lnSpc>
        <a:spcBef>
          <a:spcPct val="0"/>
        </a:spcBef>
        <a:buFont typeface="Wingdings 3" panose="05040102010807070707" pitchFamily="18" charset="2"/>
        <a:buChar char="u"/>
        <a:defRPr sz="36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38126946-5FEF-4623-2496-3063DDC58E35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9EC7384-AFF2-62F7-B66C-428377363F61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A9C0DF2D-6178-CF01-3572-7245C811E256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>
                  <a:solidFill>
                    <a:schemeClr val="bg1"/>
                  </a:solidFill>
                </a:rPr>
                <a:t>Je </a:t>
              </a:r>
              <a:r>
                <a:rPr lang="fr-FR" sz="3200" b="1" dirty="0">
                  <a:solidFill>
                    <a:schemeClr val="bg1"/>
                  </a:solidFill>
                </a:rPr>
                <a:t>décompose des nombres.</a:t>
              </a:r>
            </a:p>
          </p:txBody>
        </p:sp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7E769C3A-B1E2-5B3D-4B32-22AE9DD110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399195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09A1784D-88DF-3711-2F91-D2A1A5A69D05}"/>
              </a:ext>
            </a:extLst>
          </p:cNvPr>
          <p:cNvSpPr txBox="1">
            <a:spLocks/>
          </p:cNvSpPr>
          <p:nvPr/>
        </p:nvSpPr>
        <p:spPr>
          <a:xfrm>
            <a:off x="8471066" y="6515107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1/4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978036CD-44C7-A67E-5447-F974993753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8901" y="2515168"/>
            <a:ext cx="5817978" cy="2387457"/>
          </a:xfrm>
          <a:prstGeom prst="rect">
            <a:avLst/>
          </a:prstGeom>
        </p:spPr>
      </p:pic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140CA516-3B54-443B-742B-F778096D0A73}"/>
              </a:ext>
            </a:extLst>
          </p:cNvPr>
          <p:cNvSpPr/>
          <p:nvPr/>
        </p:nvSpPr>
        <p:spPr>
          <a:xfrm>
            <a:off x="1048542" y="1583063"/>
            <a:ext cx="7046916" cy="3691874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200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9A72065-BC8D-4FA8-A4E5-CEA197F425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6927" y="1630995"/>
            <a:ext cx="1335916" cy="1579301"/>
          </a:xfrm>
          <a:prstGeom prst="rect">
            <a:avLst/>
          </a:prstGeom>
        </p:spPr>
      </p:pic>
      <p:sp>
        <p:nvSpPr>
          <p:cNvPr id="13" name="Forme libre : forme 12">
            <a:extLst>
              <a:ext uri="{FF2B5EF4-FFF2-40B4-BE49-F238E27FC236}">
                <a16:creationId xmlns:a16="http://schemas.microsoft.com/office/drawing/2014/main" id="{11CE7D4F-B45E-9D58-5416-9C2430A77916}"/>
              </a:ext>
            </a:extLst>
          </p:cNvPr>
          <p:cNvSpPr/>
          <p:nvPr/>
        </p:nvSpPr>
        <p:spPr>
          <a:xfrm>
            <a:off x="4366161" y="2941122"/>
            <a:ext cx="2466109" cy="23751"/>
          </a:xfrm>
          <a:custGeom>
            <a:avLst/>
            <a:gdLst>
              <a:gd name="connsiteX0" fmla="*/ 0 w 2466109"/>
              <a:gd name="connsiteY0" fmla="*/ 23751 h 23751"/>
              <a:gd name="connsiteX1" fmla="*/ 2466109 w 2466109"/>
              <a:gd name="connsiteY1" fmla="*/ 0 h 23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66109" h="23751">
                <a:moveTo>
                  <a:pt x="0" y="23751"/>
                </a:moveTo>
                <a:lnTo>
                  <a:pt x="2466109" y="0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Forme libre : forme 13">
            <a:extLst>
              <a:ext uri="{FF2B5EF4-FFF2-40B4-BE49-F238E27FC236}">
                <a16:creationId xmlns:a16="http://schemas.microsoft.com/office/drawing/2014/main" id="{0A10C3A7-77B8-5181-2155-51FFA70675BC}"/>
              </a:ext>
            </a:extLst>
          </p:cNvPr>
          <p:cNvSpPr/>
          <p:nvPr/>
        </p:nvSpPr>
        <p:spPr>
          <a:xfrm>
            <a:off x="3067792" y="3720241"/>
            <a:ext cx="2181102" cy="554876"/>
          </a:xfrm>
          <a:custGeom>
            <a:avLst/>
            <a:gdLst>
              <a:gd name="connsiteX0" fmla="*/ 0 w 2181102"/>
              <a:gd name="connsiteY0" fmla="*/ 554876 h 554876"/>
              <a:gd name="connsiteX1" fmla="*/ 918359 w 2181102"/>
              <a:gd name="connsiteY1" fmla="*/ 44237 h 554876"/>
              <a:gd name="connsiteX2" fmla="*/ 2181102 w 2181102"/>
              <a:gd name="connsiteY2" fmla="*/ 60071 h 55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81102" h="554876">
                <a:moveTo>
                  <a:pt x="0" y="554876"/>
                </a:moveTo>
                <a:cubicBezTo>
                  <a:pt x="277421" y="340790"/>
                  <a:pt x="554842" y="126704"/>
                  <a:pt x="918359" y="44237"/>
                </a:cubicBezTo>
                <a:cubicBezTo>
                  <a:pt x="1281876" y="-38231"/>
                  <a:pt x="1731489" y="10920"/>
                  <a:pt x="2181102" y="60071"/>
                </a:cubicBezTo>
              </a:path>
            </a:pathLst>
          </a:cu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7076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09A1784D-88DF-3711-2F91-D2A1A5A69D05}"/>
              </a:ext>
            </a:extLst>
          </p:cNvPr>
          <p:cNvSpPr txBox="1">
            <a:spLocks/>
          </p:cNvSpPr>
          <p:nvPr/>
        </p:nvSpPr>
        <p:spPr>
          <a:xfrm>
            <a:off x="8471066" y="6515107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2/4</a:t>
            </a: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140CA516-3B54-443B-742B-F778096D0A73}"/>
              </a:ext>
            </a:extLst>
          </p:cNvPr>
          <p:cNvSpPr/>
          <p:nvPr/>
        </p:nvSpPr>
        <p:spPr>
          <a:xfrm>
            <a:off x="1048542" y="1583063"/>
            <a:ext cx="7046916" cy="3691874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200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303977E9-E0E4-30A5-A032-2C4A032203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0843" y="2473455"/>
            <a:ext cx="5936263" cy="2514182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F705E88E-8BDF-C47D-E69E-81270D96E1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4777" y="1618335"/>
            <a:ext cx="1295505" cy="1584000"/>
          </a:xfrm>
          <a:prstGeom prst="rect">
            <a:avLst/>
          </a:prstGeom>
        </p:spPr>
      </p:pic>
      <p:sp>
        <p:nvSpPr>
          <p:cNvPr id="7" name="Forme libre : forme 6">
            <a:extLst>
              <a:ext uri="{FF2B5EF4-FFF2-40B4-BE49-F238E27FC236}">
                <a16:creationId xmlns:a16="http://schemas.microsoft.com/office/drawing/2014/main" id="{612938DB-C8EE-DDEE-18D7-73A7DB9BA483}"/>
              </a:ext>
            </a:extLst>
          </p:cNvPr>
          <p:cNvSpPr/>
          <p:nvPr/>
        </p:nvSpPr>
        <p:spPr>
          <a:xfrm>
            <a:off x="2504665" y="2972790"/>
            <a:ext cx="705631" cy="1096488"/>
          </a:xfrm>
          <a:custGeom>
            <a:avLst/>
            <a:gdLst>
              <a:gd name="connsiteX0" fmla="*/ 705631 w 705631"/>
              <a:gd name="connsiteY0" fmla="*/ 0 h 1096488"/>
              <a:gd name="connsiteX1" fmla="*/ 72280 w 705631"/>
              <a:gd name="connsiteY1" fmla="*/ 455220 h 1096488"/>
              <a:gd name="connsiteX2" fmla="*/ 40613 w 705631"/>
              <a:gd name="connsiteY2" fmla="*/ 1096488 h 1096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05631" h="1096488">
                <a:moveTo>
                  <a:pt x="705631" y="0"/>
                </a:moveTo>
                <a:cubicBezTo>
                  <a:pt x="444373" y="136236"/>
                  <a:pt x="183116" y="272472"/>
                  <a:pt x="72280" y="455220"/>
                </a:cubicBezTo>
                <a:cubicBezTo>
                  <a:pt x="-38556" y="637968"/>
                  <a:pt x="1028" y="867228"/>
                  <a:pt x="40613" y="1096488"/>
                </a:cubicBezTo>
              </a:path>
            </a:pathLst>
          </a:cu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Forme libre : forme 7">
            <a:extLst>
              <a:ext uri="{FF2B5EF4-FFF2-40B4-BE49-F238E27FC236}">
                <a16:creationId xmlns:a16="http://schemas.microsoft.com/office/drawing/2014/main" id="{FC32FBFE-986D-A737-651A-1AC82AC7F5CA}"/>
              </a:ext>
            </a:extLst>
          </p:cNvPr>
          <p:cNvSpPr/>
          <p:nvPr/>
        </p:nvSpPr>
        <p:spPr>
          <a:xfrm>
            <a:off x="5929745" y="2952997"/>
            <a:ext cx="1237247" cy="1346184"/>
          </a:xfrm>
          <a:custGeom>
            <a:avLst/>
            <a:gdLst>
              <a:gd name="connsiteX0" fmla="*/ 1120239 w 1237247"/>
              <a:gd name="connsiteY0" fmla="*/ 0 h 1346184"/>
              <a:gd name="connsiteX1" fmla="*/ 1132115 w 1237247"/>
              <a:gd name="connsiteY1" fmla="*/ 1163782 h 1346184"/>
              <a:gd name="connsiteX2" fmla="*/ 0 w 1237247"/>
              <a:gd name="connsiteY2" fmla="*/ 1326078 h 1346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37247" h="1346184">
                <a:moveTo>
                  <a:pt x="1120239" y="0"/>
                </a:moveTo>
                <a:cubicBezTo>
                  <a:pt x="1219530" y="471384"/>
                  <a:pt x="1318822" y="942769"/>
                  <a:pt x="1132115" y="1163782"/>
                </a:cubicBezTo>
                <a:cubicBezTo>
                  <a:pt x="945408" y="1384795"/>
                  <a:pt x="472704" y="1355436"/>
                  <a:pt x="0" y="1326078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8965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09A1784D-88DF-3711-2F91-D2A1A5A69D05}"/>
              </a:ext>
            </a:extLst>
          </p:cNvPr>
          <p:cNvSpPr txBox="1">
            <a:spLocks/>
          </p:cNvSpPr>
          <p:nvPr/>
        </p:nvSpPr>
        <p:spPr>
          <a:xfrm>
            <a:off x="8471066" y="6515107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3/4</a:t>
            </a: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140CA516-3B54-443B-742B-F778096D0A73}"/>
              </a:ext>
            </a:extLst>
          </p:cNvPr>
          <p:cNvSpPr/>
          <p:nvPr/>
        </p:nvSpPr>
        <p:spPr>
          <a:xfrm>
            <a:off x="1048542" y="1583063"/>
            <a:ext cx="7046916" cy="3691874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200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8D9D3D81-E814-5D16-9B59-C2D89E3821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0695" y="2313298"/>
            <a:ext cx="6246188" cy="2811351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61C11B3A-93EF-E162-5FBB-96F7FA145D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0512" y="1635737"/>
            <a:ext cx="1297474" cy="1584000"/>
          </a:xfrm>
          <a:prstGeom prst="rect">
            <a:avLst/>
          </a:prstGeom>
        </p:spPr>
      </p:pic>
      <p:sp>
        <p:nvSpPr>
          <p:cNvPr id="9" name="Forme libre : forme 8">
            <a:extLst>
              <a:ext uri="{FF2B5EF4-FFF2-40B4-BE49-F238E27FC236}">
                <a16:creationId xmlns:a16="http://schemas.microsoft.com/office/drawing/2014/main" id="{E864C3FC-701C-E1AE-8719-D997F0676107}"/>
              </a:ext>
            </a:extLst>
          </p:cNvPr>
          <p:cNvSpPr/>
          <p:nvPr/>
        </p:nvSpPr>
        <p:spPr>
          <a:xfrm>
            <a:off x="2798618" y="4278149"/>
            <a:ext cx="2141517" cy="190932"/>
          </a:xfrm>
          <a:custGeom>
            <a:avLst/>
            <a:gdLst>
              <a:gd name="connsiteX0" fmla="*/ 0 w 2141517"/>
              <a:gd name="connsiteY0" fmla="*/ 190932 h 190932"/>
              <a:gd name="connsiteX1" fmla="*/ 819398 w 2141517"/>
              <a:gd name="connsiteY1" fmla="*/ 16760 h 190932"/>
              <a:gd name="connsiteX2" fmla="*/ 2141517 w 2141517"/>
              <a:gd name="connsiteY2" fmla="*/ 16760 h 190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41517" h="190932">
                <a:moveTo>
                  <a:pt x="0" y="190932"/>
                </a:moveTo>
                <a:cubicBezTo>
                  <a:pt x="231239" y="118360"/>
                  <a:pt x="462479" y="45789"/>
                  <a:pt x="819398" y="16760"/>
                </a:cubicBezTo>
                <a:cubicBezTo>
                  <a:pt x="1176317" y="-12269"/>
                  <a:pt x="1658917" y="2245"/>
                  <a:pt x="2141517" y="16760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Forme libre : forme 10">
            <a:extLst>
              <a:ext uri="{FF2B5EF4-FFF2-40B4-BE49-F238E27FC236}">
                <a16:creationId xmlns:a16="http://schemas.microsoft.com/office/drawing/2014/main" id="{9DD039FD-5732-7C99-54C9-D029040D4A36}"/>
              </a:ext>
            </a:extLst>
          </p:cNvPr>
          <p:cNvSpPr/>
          <p:nvPr/>
        </p:nvSpPr>
        <p:spPr>
          <a:xfrm>
            <a:off x="3918857" y="3016332"/>
            <a:ext cx="3111335" cy="1385455"/>
          </a:xfrm>
          <a:custGeom>
            <a:avLst/>
            <a:gdLst>
              <a:gd name="connsiteX0" fmla="*/ 0 w 3111335"/>
              <a:gd name="connsiteY0" fmla="*/ 0 h 1385455"/>
              <a:gd name="connsiteX1" fmla="*/ 2026722 w 3111335"/>
              <a:gd name="connsiteY1" fmla="*/ 463138 h 1385455"/>
              <a:gd name="connsiteX2" fmla="*/ 3111335 w 3111335"/>
              <a:gd name="connsiteY2" fmla="*/ 1385455 h 1385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11335" h="1385455">
                <a:moveTo>
                  <a:pt x="0" y="0"/>
                </a:moveTo>
                <a:cubicBezTo>
                  <a:pt x="754083" y="116114"/>
                  <a:pt x="1508166" y="232229"/>
                  <a:pt x="2026722" y="463138"/>
                </a:cubicBezTo>
                <a:cubicBezTo>
                  <a:pt x="2545278" y="694047"/>
                  <a:pt x="2828306" y="1039751"/>
                  <a:pt x="3111335" y="1385455"/>
                </a:cubicBezTo>
              </a:path>
            </a:pathLst>
          </a:cu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5867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09A1784D-88DF-3711-2F91-D2A1A5A69D05}"/>
              </a:ext>
            </a:extLst>
          </p:cNvPr>
          <p:cNvSpPr txBox="1">
            <a:spLocks/>
          </p:cNvSpPr>
          <p:nvPr/>
        </p:nvSpPr>
        <p:spPr>
          <a:xfrm>
            <a:off x="8471066" y="6515107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4/4</a:t>
            </a: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140CA516-3B54-443B-742B-F778096D0A73}"/>
              </a:ext>
            </a:extLst>
          </p:cNvPr>
          <p:cNvSpPr/>
          <p:nvPr/>
        </p:nvSpPr>
        <p:spPr>
          <a:xfrm>
            <a:off x="1048542" y="1583063"/>
            <a:ext cx="7046916" cy="3691874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200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7F80796-FA21-8FE1-563D-EF7BF322876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68211" y="2530591"/>
            <a:ext cx="5927247" cy="268453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8224E0F9-2ED9-6185-7710-EDAFD32CA10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04904" y="1642871"/>
            <a:ext cx="1285645" cy="1584000"/>
          </a:xfrm>
          <a:prstGeom prst="rect">
            <a:avLst/>
          </a:prstGeom>
        </p:spPr>
      </p:pic>
      <p:sp>
        <p:nvSpPr>
          <p:cNvPr id="8" name="Forme libre : forme 7">
            <a:extLst>
              <a:ext uri="{FF2B5EF4-FFF2-40B4-BE49-F238E27FC236}">
                <a16:creationId xmlns:a16="http://schemas.microsoft.com/office/drawing/2014/main" id="{8D5E9E62-0278-A22A-3AF5-F88589B34C28}"/>
              </a:ext>
            </a:extLst>
          </p:cNvPr>
          <p:cNvSpPr/>
          <p:nvPr/>
        </p:nvSpPr>
        <p:spPr>
          <a:xfrm>
            <a:off x="5454732" y="2920414"/>
            <a:ext cx="1805050" cy="396760"/>
          </a:xfrm>
          <a:custGeom>
            <a:avLst/>
            <a:gdLst>
              <a:gd name="connsiteX0" fmla="*/ 0 w 1805050"/>
              <a:gd name="connsiteY0" fmla="*/ 396760 h 396760"/>
              <a:gd name="connsiteX1" fmla="*/ 692728 w 1805050"/>
              <a:gd name="connsiteY1" fmla="*/ 8833 h 396760"/>
              <a:gd name="connsiteX2" fmla="*/ 1805050 w 1805050"/>
              <a:gd name="connsiteY2" fmla="*/ 163212 h 396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05050" h="396760">
                <a:moveTo>
                  <a:pt x="0" y="396760"/>
                </a:moveTo>
                <a:cubicBezTo>
                  <a:pt x="195943" y="222259"/>
                  <a:pt x="391886" y="47758"/>
                  <a:pt x="692728" y="8833"/>
                </a:cubicBezTo>
                <a:cubicBezTo>
                  <a:pt x="993570" y="-30092"/>
                  <a:pt x="1399310" y="66560"/>
                  <a:pt x="1805050" y="163212"/>
                </a:cubicBezTo>
              </a:path>
            </a:pathLst>
          </a:cu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Forme libre : forme 8">
            <a:extLst>
              <a:ext uri="{FF2B5EF4-FFF2-40B4-BE49-F238E27FC236}">
                <a16:creationId xmlns:a16="http://schemas.microsoft.com/office/drawing/2014/main" id="{383FFA82-ACB0-BCD4-8272-BE2460372120}"/>
              </a:ext>
            </a:extLst>
          </p:cNvPr>
          <p:cNvSpPr/>
          <p:nvPr/>
        </p:nvSpPr>
        <p:spPr>
          <a:xfrm>
            <a:off x="4437413" y="4524495"/>
            <a:ext cx="2137558" cy="146466"/>
          </a:xfrm>
          <a:custGeom>
            <a:avLst/>
            <a:gdLst>
              <a:gd name="connsiteX0" fmla="*/ 0 w 2137558"/>
              <a:gd name="connsiteY0" fmla="*/ 146466 h 146466"/>
              <a:gd name="connsiteX1" fmla="*/ 969818 w 2137558"/>
              <a:gd name="connsiteY1" fmla="*/ 4 h 146466"/>
              <a:gd name="connsiteX2" fmla="*/ 2137558 w 2137558"/>
              <a:gd name="connsiteY2" fmla="*/ 142508 h 14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37558" h="146466">
                <a:moveTo>
                  <a:pt x="0" y="146466"/>
                </a:moveTo>
                <a:cubicBezTo>
                  <a:pt x="306779" y="73565"/>
                  <a:pt x="613558" y="664"/>
                  <a:pt x="969818" y="4"/>
                </a:cubicBezTo>
                <a:cubicBezTo>
                  <a:pt x="1326078" y="-656"/>
                  <a:pt x="1731818" y="70926"/>
                  <a:pt x="2137558" y="142508"/>
                </a:cubicBezTo>
              </a:path>
            </a:pathLst>
          </a:cu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210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26</Words>
  <Application>Microsoft Office PowerPoint</Application>
  <PresentationFormat>Affichage à l'écran (4:3)</PresentationFormat>
  <Paragraphs>22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Wingdings</vt:lpstr>
      <vt:lpstr>Wingdings 3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Fragonard.Alice</dc:creator>
  <cp:lastModifiedBy>Nicolas Pinel</cp:lastModifiedBy>
  <cp:revision>31</cp:revision>
  <dcterms:created xsi:type="dcterms:W3CDTF">2023-05-24T12:52:04Z</dcterms:created>
  <dcterms:modified xsi:type="dcterms:W3CDTF">2025-09-16T18:16:51Z</dcterms:modified>
</cp:coreProperties>
</file>